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6182" autoAdjust="0"/>
  </p:normalViewPr>
  <p:slideViewPr>
    <p:cSldViewPr showGuides="1">
      <p:cViewPr varScale="1">
        <p:scale>
          <a:sx n="44" d="100"/>
          <a:sy n="44" d="100"/>
        </p:scale>
        <p:origin x="43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10/21/2019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10/21/2019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Evidence-Based Claims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Ritchie</a:t>
            </a:r>
            <a:br>
              <a:rPr lang="en-US" dirty="0"/>
            </a:br>
            <a:r>
              <a:rPr lang="en-US" dirty="0"/>
              <a:t>10-24-19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Build on Each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Claims start a body paragraph of an essay. </a:t>
            </a:r>
          </a:p>
          <a:p>
            <a:pPr lvl="1"/>
            <a:r>
              <a:rPr lang="en-US" dirty="0"/>
              <a:t>They’re each one point you’re trying to make that can be backed up with Evidence.</a:t>
            </a:r>
          </a:p>
          <a:p>
            <a:endParaRPr lang="en-US" dirty="0"/>
          </a:p>
          <a:p>
            <a:r>
              <a:rPr lang="en-US" dirty="0"/>
              <a:t>Building up claims helps you to write a more global analysis of a text.</a:t>
            </a:r>
          </a:p>
          <a:p>
            <a:pPr lvl="1"/>
            <a:r>
              <a:rPr lang="en-US" dirty="0"/>
              <a:t>“Global analysis” means you can think critically about the text as a whole.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Little Claims = One Big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 claims build on each other to make one big claim about the text as a whole.</a:t>
            </a:r>
          </a:p>
          <a:p>
            <a:r>
              <a:rPr lang="en-US" dirty="0"/>
              <a:t>You’ve made a couple of claims already. Is there a larger claim that you could make about ALL of </a:t>
            </a:r>
            <a:r>
              <a:rPr lang="en-US" i="1" dirty="0"/>
              <a:t>Apology</a:t>
            </a:r>
            <a:r>
              <a:rPr lang="en-US" dirty="0"/>
              <a:t>?</a:t>
            </a:r>
          </a:p>
          <a:p>
            <a:r>
              <a:rPr lang="en-US" dirty="0"/>
              <a:t>Once you’ve come to a larger claim, the other claims you’ve made could be sub-claims. 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41A0-6877-436B-A267-A37798EC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EBC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30A7-79BC-4D6D-B278-B9EEE4B7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Written EBC Model to see how the author uses a global claim and then develops her claims with evidence and reasoning.</a:t>
            </a:r>
          </a:p>
        </p:txBody>
      </p:sp>
    </p:spTree>
    <p:extLst>
      <p:ext uri="{BB962C8B-B14F-4D97-AF65-F5344CB8AC3E}">
        <p14:creationId xmlns:p14="http://schemas.microsoft.com/office/powerpoint/2010/main" val="12165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118</TotalTime>
  <Words>162</Words>
  <Application>Microsoft Office PowerPoint</Application>
  <PresentationFormat>Custom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Class open house presentation</vt:lpstr>
      <vt:lpstr>Developing Evidence-Based Claims</vt:lpstr>
      <vt:lpstr>Claims Build on Each Other</vt:lpstr>
      <vt:lpstr>Lots of Little Claims = One Big Claim</vt:lpstr>
      <vt:lpstr>Writing EBC 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Evidence-Based Claims</dc:title>
  <dc:creator>Maggie Ritchie</dc:creator>
  <cp:lastModifiedBy>Maggie Ritchie</cp:lastModifiedBy>
  <cp:revision>5</cp:revision>
  <dcterms:created xsi:type="dcterms:W3CDTF">2019-10-21T17:41:03Z</dcterms:created>
  <dcterms:modified xsi:type="dcterms:W3CDTF">2019-10-21T19:39:31Z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