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72" d="100"/>
          <a:sy n="72" d="100"/>
        </p:scale>
        <p:origin x="660" y="6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10/24/2019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10/24/2019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10/24/2019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Introduction: Researching to Deepen Understanding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Ms. Ritchie</a:t>
            </a:r>
          </a:p>
          <a:p>
            <a:r>
              <a:rPr lang="en-US" dirty="0"/>
              <a:t>10/28/19</a:t>
            </a:r>
          </a:p>
          <a:p>
            <a:r>
              <a:rPr lang="en-US" dirty="0"/>
              <a:t>2.25</a:t>
            </a: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Purposes of this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develop the skills and habits used in conducting independent research to deepen understanding.</a:t>
            </a:r>
          </a:p>
          <a:p>
            <a:r>
              <a:rPr lang="en-US" dirty="0"/>
              <a:t>To use those skills and habits in developing and communicating an evidence-based perspective on a topic by the end of the research process.</a:t>
            </a:r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research?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is something literate people do to deepen their understanding of topics and develop a perspective that evolves as new evidence is found, analyzed, and incorporated.</a:t>
            </a:r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is our definition of research different from having an opinion and finding evidence to support it?</a:t>
            </a:r>
          </a:p>
          <a:p>
            <a:r>
              <a:rPr lang="en-US" dirty="0"/>
              <a:t>What is the process of a successful researcher?</a:t>
            </a:r>
          </a:p>
          <a:p>
            <a:r>
              <a:rPr lang="en-US" dirty="0"/>
              <a:t>What tools do you use to find information?</a:t>
            </a:r>
          </a:p>
          <a:p>
            <a:r>
              <a:rPr lang="en-US" dirty="0"/>
              <a:t>What tools do you use to analyze information?</a:t>
            </a:r>
          </a:p>
          <a:p>
            <a:r>
              <a:rPr lang="en-US" dirty="0"/>
              <a:t>What tools do you use to organize information?</a:t>
            </a:r>
          </a:p>
          <a:p>
            <a:r>
              <a:rPr lang="en-US" dirty="0"/>
              <a:t>Why do we need to have a researched understanding and perspective?</a:t>
            </a:r>
          </a:p>
        </p:txBody>
      </p:sp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Purposes for a researched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Writing an article, essay, or academic paper on a topic or text</a:t>
            </a:r>
          </a:p>
          <a:p>
            <a:r>
              <a:rPr lang="en-US" dirty="0"/>
              <a:t>Developing a position on a controversial issue</a:t>
            </a:r>
          </a:p>
          <a:p>
            <a:r>
              <a:rPr lang="en-US" dirty="0"/>
              <a:t>Developing business plans</a:t>
            </a:r>
          </a:p>
          <a:p>
            <a:r>
              <a:rPr lang="en-US" dirty="0"/>
              <a:t>Designing and building objects</a:t>
            </a:r>
          </a:p>
          <a:p>
            <a:r>
              <a:rPr lang="en-US" dirty="0"/>
              <a:t>Informing personal and community decision-making</a:t>
            </a:r>
          </a:p>
          <a:p>
            <a:r>
              <a:rPr lang="en-US" dirty="0"/>
              <a:t>Developing processes and plans</a:t>
            </a:r>
          </a:p>
          <a:p>
            <a:r>
              <a:rPr lang="en-US" dirty="0"/>
              <a:t>Writing fictional or historical narratives</a:t>
            </a:r>
          </a:p>
          <a:p>
            <a:r>
              <a:rPr lang="en-US" dirty="0"/>
              <a:t>Giving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main parts of this unit is teaching a process for doing research.</a:t>
            </a:r>
          </a:p>
          <a:p>
            <a:pPr lvl="1"/>
            <a:r>
              <a:rPr lang="en-US" dirty="0"/>
              <a:t>You will follow the process in order, but you’ll also return to a lot of the steps and repeat them as your research develops.</a:t>
            </a:r>
          </a:p>
          <a:p>
            <a:r>
              <a:rPr lang="en-US" dirty="0"/>
              <a:t>The Student Research Plan gives you an overview of the whole process. </a:t>
            </a:r>
          </a:p>
          <a:p>
            <a:pPr lvl="1"/>
            <a:r>
              <a:rPr lang="en-US" dirty="0"/>
              <a:t>You can use it as a guide or a checklist.</a:t>
            </a:r>
          </a:p>
          <a:p>
            <a:pPr lvl="1"/>
            <a:r>
              <a:rPr lang="en-US" dirty="0"/>
              <a:t>You can use it in your other classes, too.</a:t>
            </a:r>
          </a:p>
          <a:p>
            <a:pPr marL="42664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Portfolio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need a system for organizing, annotating, and analyzing your research. </a:t>
            </a:r>
          </a:p>
          <a:p>
            <a:r>
              <a:rPr lang="en-US" dirty="0"/>
              <a:t>You also need a system for recording and storing information.</a:t>
            </a:r>
          </a:p>
          <a:p>
            <a:r>
              <a:rPr lang="en-US" dirty="0"/>
              <a:t>As you work through the research process, you’ll build up your research portfolio to keep track.</a:t>
            </a:r>
          </a:p>
          <a:p>
            <a:r>
              <a:rPr lang="en-US" dirty="0"/>
              <a:t>You’ll add to this portfolio </a:t>
            </a:r>
            <a:r>
              <a:rPr lang="en-US" b="1" dirty="0"/>
              <a:t>throughout</a:t>
            </a:r>
            <a:r>
              <a:rPr lang="en-US" dirty="0"/>
              <a:t> the process, not just at the end.</a:t>
            </a:r>
          </a:p>
          <a:p>
            <a:r>
              <a:rPr lang="en-US" dirty="0"/>
              <a:t>Inquiry Questions are the biggest part of the process and the portfolio helps you to track the questions and answers.</a:t>
            </a:r>
          </a:p>
        </p:txBody>
      </p:sp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Portfolio Sections are Organized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Section1: Defining an Area of Investigation</a:t>
            </a:r>
          </a:p>
          <a:p>
            <a:r>
              <a:rPr lang="en-US" dirty="0"/>
              <a:t>Section 2: Gathering and Analyzing Information</a:t>
            </a:r>
          </a:p>
          <a:p>
            <a:r>
              <a:rPr lang="en-US" dirty="0"/>
              <a:t>Section 3: Drawing Conclusions</a:t>
            </a:r>
          </a:p>
          <a:p>
            <a:r>
              <a:rPr lang="en-US" dirty="0"/>
              <a:t>Section 4: Discarded Material</a:t>
            </a:r>
          </a:p>
        </p:txBody>
      </p:sp>
    </p:spTree>
    <p:extLst>
      <p:ext uri="{BB962C8B-B14F-4D97-AF65-F5344CB8AC3E}">
        <p14:creationId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70</TotalTime>
  <Words>395</Words>
  <Application>Microsoft Office PowerPoint</Application>
  <PresentationFormat>Custom</PresentationFormat>
  <Paragraphs>44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Class open house presentation</vt:lpstr>
      <vt:lpstr>Introduction: Researching to Deepen Understanding</vt:lpstr>
      <vt:lpstr>Purposes of this unit</vt:lpstr>
      <vt:lpstr>What is research?</vt:lpstr>
      <vt:lpstr>Discussion Questions</vt:lpstr>
      <vt:lpstr>Purposes for a researched understanding</vt:lpstr>
      <vt:lpstr>Research Process</vt:lpstr>
      <vt:lpstr>Research Portfolio</vt:lpstr>
      <vt:lpstr>How Portfolio Sections are Organized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Researching to Deepen Understanding</dc:title>
  <dc:creator>Maggie Ritchie</dc:creator>
  <cp:lastModifiedBy>Maggie Ritchie</cp:lastModifiedBy>
  <cp:revision>4</cp:revision>
  <dcterms:created xsi:type="dcterms:W3CDTF">2019-10-24T14:10:22Z</dcterms:created>
  <dcterms:modified xsi:type="dcterms:W3CDTF">2019-10-24T15:21:20Z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