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e Ritchie" initials="MR" lastIdx="1" clrIdx="0">
    <p:extLst>
      <p:ext uri="{19B8F6BF-5375-455C-9EA6-DF929625EA0E}">
        <p15:presenceInfo xmlns:p15="http://schemas.microsoft.com/office/powerpoint/2012/main" userId="S-1-5-21-959609343-2051666679-2499792721-20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35" d="100"/>
          <a:sy n="35" d="100"/>
        </p:scale>
        <p:origin x="60" y="25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10/21/2019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10/21/2019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Writing Evidence-Based Claims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Ms. Ritchie</a:t>
            </a:r>
            <a:br>
              <a:rPr lang="en-US" dirty="0"/>
            </a:br>
            <a:r>
              <a:rPr lang="en-US" dirty="0"/>
              <a:t>10-22-19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improving on making your claims.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been practicing writing claims that are based on evidence.</a:t>
            </a:r>
          </a:p>
          <a:p>
            <a:r>
              <a:rPr lang="en-US" dirty="0"/>
              <a:t>You state a claim, then back it up with evidence.</a:t>
            </a: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 some context.</a:t>
            </a:r>
          </a:p>
          <a:p>
            <a:r>
              <a:rPr lang="en-US" dirty="0"/>
              <a:t>Incorporate your claims properly. </a:t>
            </a:r>
          </a:p>
          <a:p>
            <a:r>
              <a:rPr lang="en-US" dirty="0"/>
              <a:t>Show your thinking. How did you get to your claim from the evidence?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10157354" cy="1397000"/>
          </a:xfrm>
        </p:spPr>
        <p:txBody>
          <a:bodyPr/>
          <a:lstStyle/>
          <a:p>
            <a:r>
              <a:rPr lang="en-US" dirty="0"/>
              <a:t>Checklist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F0C4E4-A72A-4C12-80C7-FE840BB62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143" y="247541"/>
            <a:ext cx="8907069" cy="6512190"/>
          </a:xfrm>
        </p:spPr>
      </p:pic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Essay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Paragraph 1: Claim + Context</a:t>
            </a:r>
          </a:p>
          <a:p>
            <a:r>
              <a:rPr lang="en-US" dirty="0"/>
              <a:t>Paragraphs 2-?: Develop points of the claim in logical order. Present and explain evidence.</a:t>
            </a:r>
          </a:p>
          <a:p>
            <a:r>
              <a:rPr lang="en-US" dirty="0"/>
              <a:t>Last Paragraph: Conclusion = Restate the claim and why you were right about it.</a:t>
            </a:r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Incorporating Textual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lots of different ways you can present your evidence. </a:t>
            </a:r>
          </a:p>
          <a:p>
            <a:r>
              <a:rPr lang="en-US" dirty="0"/>
              <a:t>For now if you are stumped, try this:</a:t>
            </a:r>
          </a:p>
          <a:p>
            <a:endParaRPr lang="en-US" dirty="0"/>
          </a:p>
          <a:p>
            <a:pPr lvl="1"/>
            <a:r>
              <a:rPr lang="en-US" dirty="0"/>
              <a:t>In line _____ of Apology, Socrates says, “Blah blah blah blah.”</a:t>
            </a:r>
          </a:p>
          <a:p>
            <a:pPr lvl="2"/>
            <a:r>
              <a:rPr lang="en-US" dirty="0"/>
              <a:t>(Don’t write “blah blah blah.” Write the thing he said.)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You should still sound like yourself when writing an essay.</a:t>
            </a:r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or Paraphrase?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Quote a piece of evidence when:</a:t>
            </a:r>
          </a:p>
          <a:p>
            <a:pPr lvl="1"/>
            <a:r>
              <a:rPr lang="en-US" dirty="0"/>
              <a:t>It’s a powerful phrase</a:t>
            </a:r>
          </a:p>
          <a:p>
            <a:pPr lvl="1"/>
            <a:r>
              <a:rPr lang="en-US" dirty="0"/>
              <a:t>The author’s words are better than what you could do</a:t>
            </a:r>
          </a:p>
          <a:p>
            <a:pPr lvl="1"/>
            <a:r>
              <a:rPr lang="en-US" dirty="0"/>
              <a:t>It’s a relatively short quote.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Paraphrase a piece of evidence when:</a:t>
            </a:r>
          </a:p>
          <a:p>
            <a:pPr lvl="1"/>
            <a:r>
              <a:rPr lang="en-US" dirty="0"/>
              <a:t>The evidence is more than 2 sentences long.</a:t>
            </a:r>
          </a:p>
          <a:p>
            <a:pPr lvl="1"/>
            <a:r>
              <a:rPr lang="en-US" dirty="0"/>
              <a:t>The author’s voice isn’t that strong in that part.</a:t>
            </a:r>
          </a:p>
          <a:p>
            <a:pPr lvl="1"/>
            <a:r>
              <a:rPr lang="en-US" dirty="0"/>
              <a:t>It’s a minor supporting detail.</a:t>
            </a:r>
          </a:p>
          <a:p>
            <a:pPr marL="42664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yourself or in pairs, write a draft of an essay using your claim. </a:t>
            </a:r>
          </a:p>
          <a:p>
            <a:pPr lvl="1"/>
            <a:r>
              <a:rPr lang="en-US" dirty="0"/>
              <a:t>Use your outline and/or your Organizing EBCs Worksheet as a guide.</a:t>
            </a:r>
          </a:p>
          <a:p>
            <a:pPr lvl="1"/>
            <a:r>
              <a:rPr lang="en-US" dirty="0"/>
              <a:t>This is just a draft. We will add more later. For now, just worry about getting down in essay form what you have in your organizer.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Open a new Google Doc and submit it through the class Web site on today’s date on the Assignments page.</a:t>
            </a:r>
          </a:p>
          <a:p>
            <a:pPr lvl="2"/>
            <a:r>
              <a:rPr lang="en-US" dirty="0"/>
              <a:t>Be sure your name is on the document.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40</TotalTime>
  <Words>327</Words>
  <Application>Microsoft Office PowerPoint</Application>
  <PresentationFormat>Custom</PresentationFormat>
  <Paragraphs>41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Class open house presentation</vt:lpstr>
      <vt:lpstr>Writing Evidence-Based Claims</vt:lpstr>
      <vt:lpstr>You are improving on making your claims.</vt:lpstr>
      <vt:lpstr>Next steps</vt:lpstr>
      <vt:lpstr>Checklist</vt:lpstr>
      <vt:lpstr>Essay Structure</vt:lpstr>
      <vt:lpstr>Incorporating Textual Evidence</vt:lpstr>
      <vt:lpstr>Quote or Paraphrase?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Evidence-Based Claims</dc:title>
  <dc:creator>Maggie Ritchie</dc:creator>
  <cp:lastModifiedBy>Maggie Ritchie</cp:lastModifiedBy>
  <cp:revision>5</cp:revision>
  <dcterms:created xsi:type="dcterms:W3CDTF">2019-10-21T16:34:43Z</dcterms:created>
  <dcterms:modified xsi:type="dcterms:W3CDTF">2019-10-21T17:14:48Z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